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21383625" cy="302752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26" d="100"/>
          <a:sy n="26" d="100"/>
        </p:scale>
        <p:origin x="309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3772" y="4954765"/>
            <a:ext cx="18176081" cy="10540259"/>
          </a:xfrm>
        </p:spPr>
        <p:txBody>
          <a:bodyPr anchor="b"/>
          <a:lstStyle>
            <a:lvl1pPr algn="ctr">
              <a:defRPr sz="14031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2953" y="15901497"/>
            <a:ext cx="16037719" cy="7309499"/>
          </a:xfrm>
        </p:spPr>
        <p:txBody>
          <a:bodyPr/>
          <a:lstStyle>
            <a:lvl1pPr marL="0" indent="0" algn="ctr">
              <a:buNone/>
              <a:defRPr sz="5612"/>
            </a:lvl1pPr>
            <a:lvl2pPr marL="1069162" indent="0" algn="ctr">
              <a:buNone/>
              <a:defRPr sz="4677"/>
            </a:lvl2pPr>
            <a:lvl3pPr marL="2138324" indent="0" algn="ctr">
              <a:buNone/>
              <a:defRPr sz="4209"/>
            </a:lvl3pPr>
            <a:lvl4pPr marL="3207487" indent="0" algn="ctr">
              <a:buNone/>
              <a:defRPr sz="3742"/>
            </a:lvl4pPr>
            <a:lvl5pPr marL="4276649" indent="0" algn="ctr">
              <a:buNone/>
              <a:defRPr sz="3742"/>
            </a:lvl5pPr>
            <a:lvl6pPr marL="5345811" indent="0" algn="ctr">
              <a:buNone/>
              <a:defRPr sz="3742"/>
            </a:lvl6pPr>
            <a:lvl7pPr marL="6414973" indent="0" algn="ctr">
              <a:buNone/>
              <a:defRPr sz="3742"/>
            </a:lvl7pPr>
            <a:lvl8pPr marL="7484135" indent="0" algn="ctr">
              <a:buNone/>
              <a:defRPr sz="3742"/>
            </a:lvl8pPr>
            <a:lvl9pPr marL="8553298" indent="0" algn="ctr">
              <a:buNone/>
              <a:defRPr sz="3742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ABF1F-E645-480C-BD3F-55AFDEDC583E}" type="datetimeFigureOut">
              <a:rPr lang="ko-KR" altLang="en-US" smtClean="0"/>
              <a:t>2021-05-11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7D80-36C6-48A9-B410-7408C27802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3253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ABF1F-E645-480C-BD3F-55AFDEDC583E}" type="datetimeFigureOut">
              <a:rPr lang="ko-KR" altLang="en-US" smtClean="0"/>
              <a:t>2021-05-11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7D80-36C6-48A9-B410-7408C27802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5506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02658" y="1611875"/>
            <a:ext cx="4610844" cy="25656844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70125" y="1611875"/>
            <a:ext cx="13565237" cy="25656844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ABF1F-E645-480C-BD3F-55AFDEDC583E}" type="datetimeFigureOut">
              <a:rPr lang="ko-KR" altLang="en-US" smtClean="0"/>
              <a:t>2021-05-11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7D80-36C6-48A9-B410-7408C27802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88740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ABF1F-E645-480C-BD3F-55AFDEDC583E}" type="datetimeFigureOut">
              <a:rPr lang="ko-KR" altLang="en-US" smtClean="0"/>
              <a:t>2021-05-11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7D80-36C6-48A9-B410-7408C27802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4981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8988" y="7547788"/>
            <a:ext cx="18443377" cy="12593645"/>
          </a:xfrm>
        </p:spPr>
        <p:txBody>
          <a:bodyPr anchor="b"/>
          <a:lstStyle>
            <a:lvl1pPr>
              <a:defRPr sz="14031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8988" y="20260574"/>
            <a:ext cx="18443377" cy="6622701"/>
          </a:xfrm>
        </p:spPr>
        <p:txBody>
          <a:bodyPr/>
          <a:lstStyle>
            <a:lvl1pPr marL="0" indent="0">
              <a:buNone/>
              <a:defRPr sz="5612">
                <a:solidFill>
                  <a:schemeClr val="tx1"/>
                </a:solidFill>
              </a:defRPr>
            </a:lvl1pPr>
            <a:lvl2pPr marL="1069162" indent="0">
              <a:buNone/>
              <a:defRPr sz="4677">
                <a:solidFill>
                  <a:schemeClr val="tx1">
                    <a:tint val="75000"/>
                  </a:schemeClr>
                </a:solidFill>
              </a:defRPr>
            </a:lvl2pPr>
            <a:lvl3pPr marL="2138324" indent="0">
              <a:buNone/>
              <a:defRPr sz="4209">
                <a:solidFill>
                  <a:schemeClr val="tx1">
                    <a:tint val="75000"/>
                  </a:schemeClr>
                </a:solidFill>
              </a:defRPr>
            </a:lvl3pPr>
            <a:lvl4pPr marL="3207487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4pPr>
            <a:lvl5pPr marL="4276649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5pPr>
            <a:lvl6pPr marL="5345811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6pPr>
            <a:lvl7pPr marL="6414973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7pPr>
            <a:lvl8pPr marL="7484135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8pPr>
            <a:lvl9pPr marL="8553298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ABF1F-E645-480C-BD3F-55AFDEDC583E}" type="datetimeFigureOut">
              <a:rPr lang="ko-KR" altLang="en-US" smtClean="0"/>
              <a:t>2021-05-11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7D80-36C6-48A9-B410-7408C27802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0708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70124" y="8059374"/>
            <a:ext cx="9088041" cy="1920934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25460" y="8059374"/>
            <a:ext cx="9088041" cy="1920934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ABF1F-E645-480C-BD3F-55AFDEDC583E}" type="datetimeFigureOut">
              <a:rPr lang="ko-KR" altLang="en-US" smtClean="0"/>
              <a:t>2021-05-11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7D80-36C6-48A9-B410-7408C27802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6811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1611882"/>
            <a:ext cx="18443377" cy="5851808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2912" y="7421634"/>
            <a:ext cx="9046274" cy="3637228"/>
          </a:xfrm>
        </p:spPr>
        <p:txBody>
          <a:bodyPr anchor="b"/>
          <a:lstStyle>
            <a:lvl1pPr marL="0" indent="0">
              <a:buNone/>
              <a:defRPr sz="5612" b="1"/>
            </a:lvl1pPr>
            <a:lvl2pPr marL="1069162" indent="0">
              <a:buNone/>
              <a:defRPr sz="4677" b="1"/>
            </a:lvl2pPr>
            <a:lvl3pPr marL="2138324" indent="0">
              <a:buNone/>
              <a:defRPr sz="4209" b="1"/>
            </a:lvl3pPr>
            <a:lvl4pPr marL="3207487" indent="0">
              <a:buNone/>
              <a:defRPr sz="3742" b="1"/>
            </a:lvl4pPr>
            <a:lvl5pPr marL="4276649" indent="0">
              <a:buNone/>
              <a:defRPr sz="3742" b="1"/>
            </a:lvl5pPr>
            <a:lvl6pPr marL="5345811" indent="0">
              <a:buNone/>
              <a:defRPr sz="3742" b="1"/>
            </a:lvl6pPr>
            <a:lvl7pPr marL="6414973" indent="0">
              <a:buNone/>
              <a:defRPr sz="3742" b="1"/>
            </a:lvl7pPr>
            <a:lvl8pPr marL="7484135" indent="0">
              <a:buNone/>
              <a:defRPr sz="3742" b="1"/>
            </a:lvl8pPr>
            <a:lvl9pPr marL="8553298" indent="0">
              <a:buNone/>
              <a:defRPr sz="3742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72912" y="11058863"/>
            <a:ext cx="9046274" cy="16265921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25461" y="7421634"/>
            <a:ext cx="9090826" cy="3637228"/>
          </a:xfrm>
        </p:spPr>
        <p:txBody>
          <a:bodyPr anchor="b"/>
          <a:lstStyle>
            <a:lvl1pPr marL="0" indent="0">
              <a:buNone/>
              <a:defRPr sz="5612" b="1"/>
            </a:lvl1pPr>
            <a:lvl2pPr marL="1069162" indent="0">
              <a:buNone/>
              <a:defRPr sz="4677" b="1"/>
            </a:lvl2pPr>
            <a:lvl3pPr marL="2138324" indent="0">
              <a:buNone/>
              <a:defRPr sz="4209" b="1"/>
            </a:lvl3pPr>
            <a:lvl4pPr marL="3207487" indent="0">
              <a:buNone/>
              <a:defRPr sz="3742" b="1"/>
            </a:lvl4pPr>
            <a:lvl5pPr marL="4276649" indent="0">
              <a:buNone/>
              <a:defRPr sz="3742" b="1"/>
            </a:lvl5pPr>
            <a:lvl6pPr marL="5345811" indent="0">
              <a:buNone/>
              <a:defRPr sz="3742" b="1"/>
            </a:lvl6pPr>
            <a:lvl7pPr marL="6414973" indent="0">
              <a:buNone/>
              <a:defRPr sz="3742" b="1"/>
            </a:lvl7pPr>
            <a:lvl8pPr marL="7484135" indent="0">
              <a:buNone/>
              <a:defRPr sz="3742" b="1"/>
            </a:lvl8pPr>
            <a:lvl9pPr marL="8553298" indent="0">
              <a:buNone/>
              <a:defRPr sz="3742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25461" y="11058863"/>
            <a:ext cx="9090826" cy="16265921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ABF1F-E645-480C-BD3F-55AFDEDC583E}" type="datetimeFigureOut">
              <a:rPr lang="ko-KR" altLang="en-US" smtClean="0"/>
              <a:t>2021-05-11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7D80-36C6-48A9-B410-7408C27802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0288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ABF1F-E645-480C-BD3F-55AFDEDC583E}" type="datetimeFigureOut">
              <a:rPr lang="ko-KR" altLang="en-US" smtClean="0"/>
              <a:t>2021-05-11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7D80-36C6-48A9-B410-7408C27802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74668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ABF1F-E645-480C-BD3F-55AFDEDC583E}" type="datetimeFigureOut">
              <a:rPr lang="ko-KR" altLang="en-US" smtClean="0"/>
              <a:t>2021-05-11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7D80-36C6-48A9-B410-7408C27802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31116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2018348"/>
            <a:ext cx="6896776" cy="7064216"/>
          </a:xfrm>
        </p:spPr>
        <p:txBody>
          <a:bodyPr anchor="b"/>
          <a:lstStyle>
            <a:lvl1pPr>
              <a:defRPr sz="7483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90826" y="4359077"/>
            <a:ext cx="10825460" cy="21515024"/>
          </a:xfrm>
        </p:spPr>
        <p:txBody>
          <a:bodyPr/>
          <a:lstStyle>
            <a:lvl1pPr>
              <a:defRPr sz="7483"/>
            </a:lvl1pPr>
            <a:lvl2pPr>
              <a:defRPr sz="6548"/>
            </a:lvl2pPr>
            <a:lvl3pPr>
              <a:defRPr sz="5612"/>
            </a:lvl3pPr>
            <a:lvl4pPr>
              <a:defRPr sz="4677"/>
            </a:lvl4pPr>
            <a:lvl5pPr>
              <a:defRPr sz="4677"/>
            </a:lvl5pPr>
            <a:lvl6pPr>
              <a:defRPr sz="4677"/>
            </a:lvl6pPr>
            <a:lvl7pPr>
              <a:defRPr sz="4677"/>
            </a:lvl7pPr>
            <a:lvl8pPr>
              <a:defRPr sz="4677"/>
            </a:lvl8pPr>
            <a:lvl9pPr>
              <a:defRPr sz="4677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2909" y="9082564"/>
            <a:ext cx="6896776" cy="16826573"/>
          </a:xfrm>
        </p:spPr>
        <p:txBody>
          <a:bodyPr/>
          <a:lstStyle>
            <a:lvl1pPr marL="0" indent="0">
              <a:buNone/>
              <a:defRPr sz="3742"/>
            </a:lvl1pPr>
            <a:lvl2pPr marL="1069162" indent="0">
              <a:buNone/>
              <a:defRPr sz="3274"/>
            </a:lvl2pPr>
            <a:lvl3pPr marL="2138324" indent="0">
              <a:buNone/>
              <a:defRPr sz="2806"/>
            </a:lvl3pPr>
            <a:lvl4pPr marL="3207487" indent="0">
              <a:buNone/>
              <a:defRPr sz="2339"/>
            </a:lvl4pPr>
            <a:lvl5pPr marL="4276649" indent="0">
              <a:buNone/>
              <a:defRPr sz="2339"/>
            </a:lvl5pPr>
            <a:lvl6pPr marL="5345811" indent="0">
              <a:buNone/>
              <a:defRPr sz="2339"/>
            </a:lvl6pPr>
            <a:lvl7pPr marL="6414973" indent="0">
              <a:buNone/>
              <a:defRPr sz="2339"/>
            </a:lvl7pPr>
            <a:lvl8pPr marL="7484135" indent="0">
              <a:buNone/>
              <a:defRPr sz="2339"/>
            </a:lvl8pPr>
            <a:lvl9pPr marL="8553298" indent="0">
              <a:buNone/>
              <a:defRPr sz="2339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ABF1F-E645-480C-BD3F-55AFDEDC583E}" type="datetimeFigureOut">
              <a:rPr lang="ko-KR" altLang="en-US" smtClean="0"/>
              <a:t>2021-05-11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7D80-36C6-48A9-B410-7408C27802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326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2018348"/>
            <a:ext cx="6896776" cy="7064216"/>
          </a:xfrm>
        </p:spPr>
        <p:txBody>
          <a:bodyPr anchor="b"/>
          <a:lstStyle>
            <a:lvl1pPr>
              <a:defRPr sz="7483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090826" y="4359077"/>
            <a:ext cx="10825460" cy="21515024"/>
          </a:xfrm>
        </p:spPr>
        <p:txBody>
          <a:bodyPr anchor="t"/>
          <a:lstStyle>
            <a:lvl1pPr marL="0" indent="0">
              <a:buNone/>
              <a:defRPr sz="7483"/>
            </a:lvl1pPr>
            <a:lvl2pPr marL="1069162" indent="0">
              <a:buNone/>
              <a:defRPr sz="6548"/>
            </a:lvl2pPr>
            <a:lvl3pPr marL="2138324" indent="0">
              <a:buNone/>
              <a:defRPr sz="5612"/>
            </a:lvl3pPr>
            <a:lvl4pPr marL="3207487" indent="0">
              <a:buNone/>
              <a:defRPr sz="4677"/>
            </a:lvl4pPr>
            <a:lvl5pPr marL="4276649" indent="0">
              <a:buNone/>
              <a:defRPr sz="4677"/>
            </a:lvl5pPr>
            <a:lvl6pPr marL="5345811" indent="0">
              <a:buNone/>
              <a:defRPr sz="4677"/>
            </a:lvl6pPr>
            <a:lvl7pPr marL="6414973" indent="0">
              <a:buNone/>
              <a:defRPr sz="4677"/>
            </a:lvl7pPr>
            <a:lvl8pPr marL="7484135" indent="0">
              <a:buNone/>
              <a:defRPr sz="4677"/>
            </a:lvl8pPr>
            <a:lvl9pPr marL="8553298" indent="0">
              <a:buNone/>
              <a:defRPr sz="4677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2909" y="9082564"/>
            <a:ext cx="6896776" cy="16826573"/>
          </a:xfrm>
        </p:spPr>
        <p:txBody>
          <a:bodyPr/>
          <a:lstStyle>
            <a:lvl1pPr marL="0" indent="0">
              <a:buNone/>
              <a:defRPr sz="3742"/>
            </a:lvl1pPr>
            <a:lvl2pPr marL="1069162" indent="0">
              <a:buNone/>
              <a:defRPr sz="3274"/>
            </a:lvl2pPr>
            <a:lvl3pPr marL="2138324" indent="0">
              <a:buNone/>
              <a:defRPr sz="2806"/>
            </a:lvl3pPr>
            <a:lvl4pPr marL="3207487" indent="0">
              <a:buNone/>
              <a:defRPr sz="2339"/>
            </a:lvl4pPr>
            <a:lvl5pPr marL="4276649" indent="0">
              <a:buNone/>
              <a:defRPr sz="2339"/>
            </a:lvl5pPr>
            <a:lvl6pPr marL="5345811" indent="0">
              <a:buNone/>
              <a:defRPr sz="2339"/>
            </a:lvl6pPr>
            <a:lvl7pPr marL="6414973" indent="0">
              <a:buNone/>
              <a:defRPr sz="2339"/>
            </a:lvl7pPr>
            <a:lvl8pPr marL="7484135" indent="0">
              <a:buNone/>
              <a:defRPr sz="2339"/>
            </a:lvl8pPr>
            <a:lvl9pPr marL="8553298" indent="0">
              <a:buNone/>
              <a:defRPr sz="2339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ABF1F-E645-480C-BD3F-55AFDEDC583E}" type="datetimeFigureOut">
              <a:rPr lang="ko-KR" altLang="en-US" smtClean="0"/>
              <a:t>2021-05-11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7D80-36C6-48A9-B410-7408C27802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0717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70124" y="1611882"/>
            <a:ext cx="18443377" cy="58518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0124" y="8059374"/>
            <a:ext cx="18443377" cy="19209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70124" y="28060644"/>
            <a:ext cx="4811316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CABF1F-E645-480C-BD3F-55AFDEDC583E}" type="datetimeFigureOut">
              <a:rPr lang="ko-KR" altLang="en-US" smtClean="0"/>
              <a:t>2021-05-11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083326" y="28060644"/>
            <a:ext cx="7216973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102185" y="28060644"/>
            <a:ext cx="4811316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E7D80-36C6-48A9-B410-7408C27802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088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138324" rtl="0" eaLnBrk="1" latinLnBrk="1" hangingPunct="1">
        <a:lnSpc>
          <a:spcPct val="90000"/>
        </a:lnSpc>
        <a:spcBef>
          <a:spcPct val="0"/>
        </a:spcBef>
        <a:buNone/>
        <a:defRPr sz="102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34581" indent="-534581" algn="l" defTabSz="2138324" rtl="0" eaLnBrk="1" latinLnBrk="1" hangingPunct="1">
        <a:lnSpc>
          <a:spcPct val="90000"/>
        </a:lnSpc>
        <a:spcBef>
          <a:spcPts val="2339"/>
        </a:spcBef>
        <a:buFont typeface="Arial" panose="020B0604020202020204" pitchFamily="34" charset="0"/>
        <a:buChar char="•"/>
        <a:defRPr sz="6548" kern="1200">
          <a:solidFill>
            <a:schemeClr val="tx1"/>
          </a:solidFill>
          <a:latin typeface="+mn-lt"/>
          <a:ea typeface="+mn-ea"/>
          <a:cs typeface="+mn-cs"/>
        </a:defRPr>
      </a:lvl1pPr>
      <a:lvl2pPr marL="1603743" indent="-534581" algn="l" defTabSz="2138324" rtl="0" eaLnBrk="1" latinLnBrk="1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5612" kern="1200">
          <a:solidFill>
            <a:schemeClr val="tx1"/>
          </a:solidFill>
          <a:latin typeface="+mn-lt"/>
          <a:ea typeface="+mn-ea"/>
          <a:cs typeface="+mn-cs"/>
        </a:defRPr>
      </a:lvl2pPr>
      <a:lvl3pPr marL="2672906" indent="-534581" algn="l" defTabSz="2138324" rtl="0" eaLnBrk="1" latinLnBrk="1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677" kern="1200">
          <a:solidFill>
            <a:schemeClr val="tx1"/>
          </a:solidFill>
          <a:latin typeface="+mn-lt"/>
          <a:ea typeface="+mn-ea"/>
          <a:cs typeface="+mn-cs"/>
        </a:defRPr>
      </a:lvl3pPr>
      <a:lvl4pPr marL="3742068" indent="-534581" algn="l" defTabSz="2138324" rtl="0" eaLnBrk="1" latinLnBrk="1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4pPr>
      <a:lvl5pPr marL="4811230" indent="-534581" algn="l" defTabSz="2138324" rtl="0" eaLnBrk="1" latinLnBrk="1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5pPr>
      <a:lvl6pPr marL="5880392" indent="-534581" algn="l" defTabSz="2138324" rtl="0" eaLnBrk="1" latinLnBrk="1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6pPr>
      <a:lvl7pPr marL="6949554" indent="-534581" algn="l" defTabSz="2138324" rtl="0" eaLnBrk="1" latinLnBrk="1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7pPr>
      <a:lvl8pPr marL="8018717" indent="-534581" algn="l" defTabSz="2138324" rtl="0" eaLnBrk="1" latinLnBrk="1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8pPr>
      <a:lvl9pPr marL="9087879" indent="-534581" algn="l" defTabSz="2138324" rtl="0" eaLnBrk="1" latinLnBrk="1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38324" rtl="0" eaLnBrk="1" latinLnBrk="1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algn="l" defTabSz="2138324" rtl="0" eaLnBrk="1" latinLnBrk="1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2pPr>
      <a:lvl3pPr marL="2138324" algn="l" defTabSz="2138324" rtl="0" eaLnBrk="1" latinLnBrk="1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3pPr>
      <a:lvl4pPr marL="3207487" algn="l" defTabSz="2138324" rtl="0" eaLnBrk="1" latinLnBrk="1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4pPr>
      <a:lvl5pPr marL="4276649" algn="l" defTabSz="2138324" rtl="0" eaLnBrk="1" latinLnBrk="1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5pPr>
      <a:lvl6pPr marL="5345811" algn="l" defTabSz="2138324" rtl="0" eaLnBrk="1" latinLnBrk="1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6pPr>
      <a:lvl7pPr marL="6414973" algn="l" defTabSz="2138324" rtl="0" eaLnBrk="1" latinLnBrk="1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7pPr>
      <a:lvl8pPr marL="7484135" algn="l" defTabSz="2138324" rtl="0" eaLnBrk="1" latinLnBrk="1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8pPr>
      <a:lvl9pPr marL="8553298" algn="l" defTabSz="2138324" rtl="0" eaLnBrk="1" latinLnBrk="1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5926" y="28431193"/>
            <a:ext cx="10583361" cy="1770072"/>
          </a:xfrm>
          <a:prstGeom prst="rect">
            <a:avLst/>
          </a:prstGeom>
        </p:spPr>
      </p:pic>
      <p:sp>
        <p:nvSpPr>
          <p:cNvPr id="11" name="직사각형 10"/>
          <p:cNvSpPr/>
          <p:nvPr/>
        </p:nvSpPr>
        <p:spPr>
          <a:xfrm>
            <a:off x="152401" y="265471"/>
            <a:ext cx="21067486" cy="29703252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n-e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1037" y="556019"/>
            <a:ext cx="2011031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0" b="1" smtClean="0">
                <a:solidFill>
                  <a:srgbClr val="7030A0"/>
                </a:solidFill>
                <a:latin typeface="+mn-ea"/>
              </a:rPr>
              <a:t>2021 </a:t>
            </a:r>
            <a:r>
              <a:rPr lang="ko-KR" altLang="en-US" sz="8000" b="1">
                <a:solidFill>
                  <a:srgbClr val="7030A0"/>
                </a:solidFill>
                <a:latin typeface="+mn-ea"/>
              </a:rPr>
              <a:t>전자공학 </a:t>
            </a:r>
            <a:r>
              <a:rPr lang="en-US" altLang="ko-KR" sz="8000" b="1">
                <a:solidFill>
                  <a:srgbClr val="7030A0"/>
                </a:solidFill>
                <a:latin typeface="+mn-ea"/>
              </a:rPr>
              <a:t>Capstone Design</a:t>
            </a:r>
            <a:r>
              <a:rPr lang="ko-KR" altLang="en-US" sz="8000" b="1">
                <a:solidFill>
                  <a:srgbClr val="7030A0"/>
                </a:solidFill>
                <a:latin typeface="+mn-ea"/>
              </a:rPr>
              <a:t> 경진대회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95337" y="2039950"/>
            <a:ext cx="1172656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6000" b="1">
                <a:solidFill>
                  <a:srgbClr val="FF0000"/>
                </a:solidFill>
                <a:latin typeface="+mn-ea"/>
              </a:rPr>
              <a:t>광센서의 분광특성을  이용한 </a:t>
            </a:r>
            <a:r>
              <a:rPr lang="en-US" altLang="ko-KR" sz="6000" b="1">
                <a:solidFill>
                  <a:srgbClr val="FF0000"/>
                </a:solidFill>
                <a:latin typeface="+mn-ea"/>
              </a:rPr>
              <a:t>3</a:t>
            </a:r>
            <a:r>
              <a:rPr lang="ko-KR" altLang="en-US" sz="6000" b="1">
                <a:solidFill>
                  <a:srgbClr val="FF0000"/>
                </a:solidFill>
                <a:latin typeface="+mn-ea"/>
              </a:rPr>
              <a:t>차원 물체 측정 방법</a:t>
            </a: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97001" y="2018492"/>
            <a:ext cx="8714088" cy="484116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95336" y="4039102"/>
            <a:ext cx="1285256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5000" b="1">
                <a:solidFill>
                  <a:srgbClr val="00B050"/>
                </a:solidFill>
                <a:latin typeface="+mn-ea"/>
              </a:rPr>
              <a:t>12</a:t>
            </a:r>
            <a:r>
              <a:rPr lang="ko-KR" altLang="en-US" sz="5000" b="1">
                <a:solidFill>
                  <a:srgbClr val="00B050"/>
                </a:solidFill>
                <a:latin typeface="+mn-ea"/>
              </a:rPr>
              <a:t>조</a:t>
            </a:r>
            <a:r>
              <a:rPr lang="en-US" altLang="ko-KR" sz="5000" b="1">
                <a:latin typeface="+mn-ea"/>
              </a:rPr>
              <a:t>: </a:t>
            </a:r>
            <a:r>
              <a:rPr lang="ko-KR" altLang="en-US" sz="5000" b="1">
                <a:latin typeface="+mn-ea"/>
              </a:rPr>
              <a:t>김수찬</a:t>
            </a:r>
            <a:r>
              <a:rPr lang="en-US" altLang="ko-KR" sz="5000" b="1">
                <a:latin typeface="+mn-ea"/>
              </a:rPr>
              <a:t>, </a:t>
            </a:r>
            <a:r>
              <a:rPr lang="ko-KR" altLang="en-US" sz="5000" b="1">
                <a:latin typeface="+mn-ea"/>
              </a:rPr>
              <a:t>강감찬</a:t>
            </a:r>
            <a:r>
              <a:rPr lang="en-US" altLang="ko-KR" sz="5000" b="1">
                <a:latin typeface="+mn-ea"/>
              </a:rPr>
              <a:t>, </a:t>
            </a:r>
            <a:r>
              <a:rPr lang="ko-KR" altLang="en-US" sz="5000" b="1">
                <a:latin typeface="+mn-ea"/>
              </a:rPr>
              <a:t>정병도</a:t>
            </a:r>
            <a:r>
              <a:rPr lang="en-US" altLang="ko-KR" sz="5000" b="1">
                <a:latin typeface="+mn-ea"/>
              </a:rPr>
              <a:t>, </a:t>
            </a:r>
            <a:r>
              <a:rPr lang="ko-KR" altLang="en-US" sz="5000" b="1">
                <a:latin typeface="+mn-ea"/>
              </a:rPr>
              <a:t>이순신</a:t>
            </a:r>
            <a:r>
              <a:rPr lang="en-US" altLang="ko-KR" sz="5000" b="1">
                <a:latin typeface="+mn-ea"/>
              </a:rPr>
              <a:t>, </a:t>
            </a:r>
            <a:br>
              <a:rPr lang="en-US" altLang="ko-KR" sz="5000" b="1">
                <a:latin typeface="+mn-ea"/>
              </a:rPr>
            </a:br>
            <a:r>
              <a:rPr lang="en-US" altLang="ko-KR" sz="5000" b="1">
                <a:latin typeface="+mn-ea"/>
              </a:rPr>
              <a:t>				</a:t>
            </a:r>
            <a:r>
              <a:rPr lang="ko-KR" altLang="en-US" sz="5000" b="1">
                <a:latin typeface="+mn-ea"/>
              </a:rPr>
              <a:t>조병수</a:t>
            </a:r>
            <a:r>
              <a:rPr lang="en-US" altLang="ko-KR" sz="5000" b="1">
                <a:latin typeface="+mn-ea"/>
              </a:rPr>
              <a:t>, </a:t>
            </a:r>
            <a:r>
              <a:rPr lang="ko-KR" altLang="en-US" sz="5000" b="1">
                <a:latin typeface="+mn-ea"/>
              </a:rPr>
              <a:t>박종팔</a:t>
            </a:r>
            <a:r>
              <a:rPr lang="en-US" altLang="ko-KR" sz="5000" b="1">
                <a:latin typeface="+mn-ea"/>
              </a:rPr>
              <a:t>, </a:t>
            </a:r>
            <a:r>
              <a:rPr lang="ko-KR" altLang="en-US" sz="5000" b="1">
                <a:latin typeface="+mn-ea"/>
              </a:rPr>
              <a:t>이광수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95337" y="5761279"/>
            <a:ext cx="8122736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5000" b="1">
                <a:latin typeface="+mn-ea"/>
              </a:rPr>
              <a:t>발표일자</a:t>
            </a:r>
            <a:r>
              <a:rPr lang="en-US" altLang="ko-KR" sz="5000" b="1">
                <a:latin typeface="+mn-ea"/>
              </a:rPr>
              <a:t>; </a:t>
            </a:r>
            <a:r>
              <a:rPr lang="en-US" altLang="ko-KR" sz="5000" b="1" smtClean="0">
                <a:latin typeface="+mn-ea"/>
              </a:rPr>
              <a:t>2021</a:t>
            </a:r>
            <a:r>
              <a:rPr lang="ko-KR" altLang="en-US" sz="5000" b="1" smtClean="0">
                <a:latin typeface="+mn-ea"/>
              </a:rPr>
              <a:t>년 </a:t>
            </a:r>
            <a:r>
              <a:rPr lang="en-US" altLang="ko-KR" sz="5000" b="1">
                <a:latin typeface="+mn-ea"/>
              </a:rPr>
              <a:t>5</a:t>
            </a:r>
            <a:r>
              <a:rPr lang="ko-KR" altLang="en-US" sz="5000" b="1" smtClean="0">
                <a:latin typeface="+mn-ea"/>
              </a:rPr>
              <a:t>월 </a:t>
            </a:r>
            <a:r>
              <a:rPr lang="en-US" altLang="ko-KR" sz="5000" b="1" smtClean="0">
                <a:latin typeface="+mn-ea"/>
              </a:rPr>
              <a:t>28</a:t>
            </a:r>
            <a:r>
              <a:rPr lang="ko-KR" altLang="en-US" sz="5000" b="1" smtClean="0">
                <a:latin typeface="+mn-ea"/>
              </a:rPr>
              <a:t>일</a:t>
            </a:r>
            <a:endParaRPr lang="ko-KR" altLang="en-US" sz="5000" b="1">
              <a:latin typeface="+mn-e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7144" y="7359404"/>
            <a:ext cx="6232796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85800" indent="-685800">
              <a:buFont typeface="Wingdings" panose="05000000000000000000" pitchFamily="2" charset="2"/>
              <a:buChar char="ü"/>
            </a:pPr>
            <a:r>
              <a:rPr lang="ko-KR" altLang="en-US" sz="5000" b="1">
                <a:latin typeface="+mn-ea"/>
              </a:rPr>
              <a:t>과제개요및 필요성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1034712" y="21475353"/>
            <a:ext cx="559159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85800" indent="-685800">
              <a:buFont typeface="Wingdings" panose="05000000000000000000" pitchFamily="2" charset="2"/>
              <a:buChar char="ü"/>
            </a:pPr>
            <a:r>
              <a:rPr lang="ko-KR" altLang="en-US" sz="5000" b="1">
                <a:latin typeface="+mn-ea"/>
              </a:rPr>
              <a:t>결과및 기대효과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1349" y="15413794"/>
            <a:ext cx="3441968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85800" indent="-685800">
              <a:buFont typeface="Wingdings" panose="05000000000000000000" pitchFamily="2" charset="2"/>
              <a:buChar char="ü"/>
            </a:pPr>
            <a:r>
              <a:rPr lang="ko-KR" altLang="en-US" sz="5000" b="1">
                <a:latin typeface="+mn-ea"/>
              </a:rPr>
              <a:t>개발내용</a:t>
            </a:r>
          </a:p>
        </p:txBody>
      </p:sp>
      <p:cxnSp>
        <p:nvCxnSpPr>
          <p:cNvPr id="16" name="직선 연결선 15"/>
          <p:cNvCxnSpPr/>
          <p:nvPr/>
        </p:nvCxnSpPr>
        <p:spPr>
          <a:xfrm>
            <a:off x="10654798" y="8399463"/>
            <a:ext cx="111040" cy="21129609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795336" y="8455614"/>
            <a:ext cx="9859459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>
                <a:latin typeface="+mn-ea"/>
              </a:rPr>
              <a:t> 판넬은 </a:t>
            </a:r>
            <a:r>
              <a:rPr lang="en-US" altLang="ko-KR" sz="3600">
                <a:latin typeface="+mn-ea"/>
              </a:rPr>
              <a:t>A1</a:t>
            </a:r>
            <a:r>
              <a:rPr lang="ko-KR" altLang="en-US" sz="3600">
                <a:latin typeface="+mn-ea"/>
              </a:rPr>
              <a:t>크기로 프린트 </a:t>
            </a:r>
            <a:r>
              <a:rPr lang="ko-KR" altLang="en-US" sz="3600" smtClean="0">
                <a:latin typeface="+mn-ea"/>
              </a:rPr>
              <a:t>된다고 생각하고 적기 바랍니다</a:t>
            </a:r>
            <a:r>
              <a:rPr lang="en-US" altLang="ko-KR" sz="3600" smtClean="0">
                <a:latin typeface="+mn-ea"/>
              </a:rPr>
              <a:t>.</a:t>
            </a:r>
            <a:r>
              <a:rPr lang="en-US" altLang="ko-KR" sz="3600" smtClean="0">
                <a:latin typeface="+mn-ea"/>
              </a:rPr>
              <a:t> </a:t>
            </a:r>
            <a:r>
              <a:rPr lang="ko-KR" altLang="en-US" sz="3600">
                <a:latin typeface="+mn-ea"/>
              </a:rPr>
              <a:t>내용부분의 폰트는 가급적 </a:t>
            </a:r>
            <a:r>
              <a:rPr lang="en-US" altLang="ko-KR" sz="3200" smtClean="0">
                <a:latin typeface="+mn-ea"/>
              </a:rPr>
              <a:t>36p</a:t>
            </a:r>
            <a:r>
              <a:rPr lang="en-US" altLang="ko-KR" sz="3600" smtClean="0">
                <a:latin typeface="+mn-ea"/>
              </a:rPr>
              <a:t>t~40</a:t>
            </a:r>
            <a:r>
              <a:rPr lang="en-US" altLang="ko-KR" sz="4000" smtClean="0">
                <a:latin typeface="+mn-ea"/>
              </a:rPr>
              <a:t>pt</a:t>
            </a:r>
            <a:r>
              <a:rPr lang="ko-KR" altLang="en-US" sz="3600">
                <a:latin typeface="+mn-ea"/>
              </a:rPr>
              <a:t>으로 하시기 바랍니다</a:t>
            </a:r>
            <a:r>
              <a:rPr lang="en-US" altLang="ko-KR" sz="3600">
                <a:latin typeface="+mn-ea"/>
              </a:rPr>
              <a:t>.</a:t>
            </a:r>
          </a:p>
          <a:p>
            <a:r>
              <a:rPr lang="en-US" altLang="ko-KR" sz="3600">
                <a:latin typeface="+mn-ea"/>
              </a:rPr>
              <a:t> </a:t>
            </a:r>
            <a:r>
              <a:rPr lang="ko-KR" altLang="en-US" sz="3600">
                <a:latin typeface="+mn-ea"/>
              </a:rPr>
              <a:t>기재내용및 방법은 자유형식으로 하면됩니다</a:t>
            </a:r>
            <a:r>
              <a:rPr lang="en-US" altLang="ko-KR" sz="3600">
                <a:latin typeface="+mn-ea"/>
              </a:rPr>
              <a:t>. </a:t>
            </a:r>
            <a:r>
              <a:rPr lang="ko-KR" altLang="en-US" sz="3600">
                <a:latin typeface="+mn-ea"/>
              </a:rPr>
              <a:t>최소한 </a:t>
            </a:r>
            <a:r>
              <a:rPr lang="ko-KR" altLang="en-US" sz="3600" smtClean="0">
                <a:latin typeface="+mn-ea"/>
              </a:rPr>
              <a:t>실물 실험 화면 등등 사진</a:t>
            </a:r>
            <a:r>
              <a:rPr lang="en-US" altLang="ko-KR" sz="3600">
                <a:latin typeface="+mn-ea"/>
              </a:rPr>
              <a:t>1</a:t>
            </a:r>
            <a:r>
              <a:rPr lang="ko-KR" altLang="en-US" sz="3600">
                <a:latin typeface="+mn-ea"/>
              </a:rPr>
              <a:t>장이상은 넣어야 합니다</a:t>
            </a:r>
            <a:r>
              <a:rPr lang="en-US" altLang="ko-KR" sz="3600">
                <a:latin typeface="+mn-ea"/>
              </a:rPr>
              <a:t>. (</a:t>
            </a:r>
            <a:r>
              <a:rPr lang="ko-KR" altLang="en-US" sz="3600">
                <a:latin typeface="+mn-ea"/>
              </a:rPr>
              <a:t>제작한 실물 또는 화면 캡쳐</a:t>
            </a:r>
            <a:r>
              <a:rPr lang="en-US" altLang="ko-KR" sz="3600" smtClean="0">
                <a:latin typeface="+mn-ea"/>
              </a:rPr>
              <a:t>)</a:t>
            </a:r>
          </a:p>
          <a:p>
            <a:r>
              <a:rPr lang="en-US" altLang="ko-KR" sz="3600">
                <a:latin typeface="+mn-ea"/>
              </a:rPr>
              <a:t> </a:t>
            </a:r>
            <a:r>
              <a:rPr lang="ko-KR" altLang="en-US" sz="3600" smtClean="0">
                <a:latin typeface="+mn-ea"/>
              </a:rPr>
              <a:t>귀퉁이에 있는 </a:t>
            </a:r>
            <a:r>
              <a:rPr lang="en-US" altLang="ko-KR" sz="3600" smtClean="0">
                <a:latin typeface="+mn-ea"/>
              </a:rPr>
              <a:t>+ </a:t>
            </a:r>
            <a:r>
              <a:rPr lang="ko-KR" altLang="en-US" sz="3600" smtClean="0">
                <a:latin typeface="+mn-ea"/>
              </a:rPr>
              <a:t>마크는 지우거나 옮기지</a:t>
            </a:r>
            <a:endParaRPr lang="en-US" altLang="ko-KR" sz="3600" smtClean="0">
              <a:latin typeface="+mn-ea"/>
            </a:endParaRPr>
          </a:p>
          <a:p>
            <a:r>
              <a:rPr lang="ko-KR" altLang="en-US" sz="3600" smtClean="0">
                <a:latin typeface="+mn-ea"/>
              </a:rPr>
              <a:t>마시기 바랍니다</a:t>
            </a:r>
            <a:r>
              <a:rPr lang="en-US" altLang="ko-KR" sz="3600" smtClean="0">
                <a:latin typeface="+mn-ea"/>
              </a:rPr>
              <a:t>. </a:t>
            </a:r>
            <a:endParaRPr lang="ko-KR" altLang="en-US" sz="3600">
              <a:latin typeface="+mn-ea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58864" y="16525735"/>
            <a:ext cx="9932401" cy="7848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>
                <a:latin typeface="+mn-ea"/>
              </a:rPr>
              <a:t> 폰트는 </a:t>
            </a:r>
            <a:r>
              <a:rPr lang="ko-KR" altLang="en-US" sz="3600" smtClean="0">
                <a:latin typeface="+mn-ea"/>
              </a:rPr>
              <a:t>현재적힌 맑은고딕을 </a:t>
            </a:r>
            <a:r>
              <a:rPr lang="ko-KR" altLang="en-US" sz="3600">
                <a:latin typeface="+mn-ea"/>
              </a:rPr>
              <a:t>사용하기 권장합니다</a:t>
            </a:r>
            <a:r>
              <a:rPr lang="en-US" altLang="ko-KR" sz="3600">
                <a:latin typeface="+mn-ea"/>
              </a:rPr>
              <a:t>. </a:t>
            </a:r>
            <a:endParaRPr lang="en-US" altLang="ko-KR" sz="3600" smtClean="0">
              <a:latin typeface="+mn-ea"/>
            </a:endParaRPr>
          </a:p>
          <a:p>
            <a:endParaRPr lang="en-US" altLang="ko-KR" sz="3600">
              <a:latin typeface="+mn-ea"/>
            </a:endParaRPr>
          </a:p>
          <a:p>
            <a:r>
              <a:rPr lang="en-US" altLang="ko-KR" sz="3600">
                <a:latin typeface="+mn-ea"/>
              </a:rPr>
              <a:t> </a:t>
            </a:r>
            <a:r>
              <a:rPr lang="ko-KR" altLang="en-US" sz="3600">
                <a:latin typeface="+mn-ea"/>
              </a:rPr>
              <a:t>제출할때 파일이름은 </a:t>
            </a:r>
            <a:r>
              <a:rPr lang="en-US" altLang="ko-KR" sz="3600">
                <a:latin typeface="+mn-ea"/>
              </a:rPr>
              <a:t>x</a:t>
            </a:r>
            <a:r>
              <a:rPr lang="ko-KR" altLang="en-US" sz="3600">
                <a:latin typeface="+mn-ea"/>
              </a:rPr>
              <a:t>조</a:t>
            </a:r>
            <a:r>
              <a:rPr lang="en-US" altLang="ko-KR" sz="3600">
                <a:latin typeface="+mn-ea"/>
              </a:rPr>
              <a:t>_</a:t>
            </a:r>
            <a:r>
              <a:rPr lang="ko-KR" altLang="en-US" sz="3600">
                <a:latin typeface="+mn-ea"/>
              </a:rPr>
              <a:t>학생이름</a:t>
            </a:r>
            <a:r>
              <a:rPr lang="en-US" altLang="ko-KR" sz="3600">
                <a:latin typeface="+mn-ea"/>
              </a:rPr>
              <a:t>.pptx</a:t>
            </a:r>
            <a:r>
              <a:rPr lang="ko-KR" altLang="en-US" sz="3600">
                <a:latin typeface="+mn-ea"/>
              </a:rPr>
              <a:t>로 파일이름을 해서 제출바랍니다</a:t>
            </a:r>
            <a:r>
              <a:rPr lang="en-US" altLang="ko-KR" sz="3600">
                <a:latin typeface="+mn-ea"/>
              </a:rPr>
              <a:t>. </a:t>
            </a:r>
          </a:p>
          <a:p>
            <a:r>
              <a:rPr lang="en-US" altLang="ko-KR" sz="3600">
                <a:latin typeface="+mn-ea"/>
              </a:rPr>
              <a:t/>
            </a:r>
            <a:br>
              <a:rPr lang="en-US" altLang="ko-KR" sz="3600">
                <a:latin typeface="+mn-ea"/>
              </a:rPr>
            </a:br>
            <a:r>
              <a:rPr lang="ko-KR" altLang="en-US" sz="3600">
                <a:latin typeface="+mn-ea"/>
              </a:rPr>
              <a:t>예</a:t>
            </a:r>
            <a:r>
              <a:rPr lang="en-US" altLang="ko-KR" sz="3600">
                <a:latin typeface="+mn-ea"/>
              </a:rPr>
              <a:t>) 3</a:t>
            </a:r>
            <a:r>
              <a:rPr lang="ko-KR" altLang="en-US" sz="3600">
                <a:latin typeface="+mn-ea"/>
              </a:rPr>
              <a:t>조</a:t>
            </a:r>
            <a:r>
              <a:rPr lang="en-US" altLang="ko-KR" sz="3600">
                <a:latin typeface="+mn-ea"/>
              </a:rPr>
              <a:t>_</a:t>
            </a:r>
            <a:r>
              <a:rPr lang="ko-KR" altLang="en-US" sz="3600">
                <a:latin typeface="+mn-ea"/>
              </a:rPr>
              <a:t>김수찬</a:t>
            </a:r>
            <a:r>
              <a:rPr lang="en-US" altLang="ko-KR" sz="3600">
                <a:latin typeface="+mn-ea"/>
              </a:rPr>
              <a:t>.pptx </a:t>
            </a:r>
          </a:p>
          <a:p>
            <a:endParaRPr lang="en-US" altLang="ko-KR" sz="3600">
              <a:latin typeface="+mn-ea"/>
            </a:endParaRPr>
          </a:p>
          <a:p>
            <a:endParaRPr lang="en-US" altLang="ko-KR" sz="3600">
              <a:latin typeface="+mn-ea"/>
            </a:endParaRPr>
          </a:p>
          <a:p>
            <a:r>
              <a:rPr lang="en-US" altLang="ko-KR" sz="3600">
                <a:latin typeface="+mn-ea"/>
              </a:rPr>
              <a:t>Pptx</a:t>
            </a:r>
            <a:r>
              <a:rPr lang="ko-KR" altLang="en-US" sz="3600">
                <a:latin typeface="+mn-ea"/>
              </a:rPr>
              <a:t>파일 </a:t>
            </a:r>
            <a:r>
              <a:rPr lang="ko-KR" altLang="en-US" sz="3600" smtClean="0">
                <a:latin typeface="+mn-ea"/>
              </a:rPr>
              <a:t>제출하는곳</a:t>
            </a:r>
            <a:r>
              <a:rPr lang="en-US" altLang="ko-KR" sz="3600" smtClean="0">
                <a:latin typeface="+mn-ea"/>
              </a:rPr>
              <a:t>; </a:t>
            </a:r>
            <a:r>
              <a:rPr lang="ko-KR" altLang="en-US" sz="3600" smtClean="0">
                <a:latin typeface="+mn-ea"/>
              </a:rPr>
              <a:t>강의지원 숙제란</a:t>
            </a:r>
            <a:endParaRPr lang="en-US" altLang="ko-KR" sz="3600" smtClean="0">
              <a:latin typeface="+mn-ea"/>
            </a:endParaRPr>
          </a:p>
          <a:p>
            <a:endParaRPr lang="en-US" altLang="ko-KR" sz="3600">
              <a:latin typeface="+mn-ea"/>
            </a:endParaRPr>
          </a:p>
          <a:p>
            <a:endParaRPr lang="en-US" altLang="ko-KR" sz="3600" smtClean="0">
              <a:latin typeface="+mn-ea"/>
            </a:endParaRPr>
          </a:p>
          <a:p>
            <a:r>
              <a:rPr lang="ko-KR" altLang="en-US" sz="3600" smtClean="0">
                <a:latin typeface="+mn-ea"/>
              </a:rPr>
              <a:t>각 부분별 소제목 등등은 학생 개인에 따라 적절히 배치하고 편집해서 작성하면 됩니다</a:t>
            </a:r>
            <a:r>
              <a:rPr lang="en-US" altLang="ko-KR" sz="3600" smtClean="0">
                <a:latin typeface="+mn-ea"/>
              </a:rPr>
              <a:t>.</a:t>
            </a:r>
            <a:endParaRPr lang="en-US" altLang="ko-KR" sz="3600">
              <a:latin typeface="+mn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427197" y="107181"/>
            <a:ext cx="56778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6000"/>
              <a:t>+</a:t>
            </a:r>
            <a:endParaRPr lang="ko-KR" altLang="en-US" sz="6000"/>
          </a:p>
        </p:txBody>
      </p:sp>
      <p:sp>
        <p:nvSpPr>
          <p:cNvPr id="17" name="TextBox 16"/>
          <p:cNvSpPr txBox="1"/>
          <p:nvPr/>
        </p:nvSpPr>
        <p:spPr>
          <a:xfrm>
            <a:off x="397144" y="53738"/>
            <a:ext cx="56778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6000"/>
              <a:t>+</a:t>
            </a:r>
            <a:endParaRPr lang="ko-KR" altLang="en-US" sz="6000"/>
          </a:p>
        </p:txBody>
      </p:sp>
      <p:sp>
        <p:nvSpPr>
          <p:cNvPr id="20" name="TextBox 19"/>
          <p:cNvSpPr txBox="1"/>
          <p:nvPr/>
        </p:nvSpPr>
        <p:spPr>
          <a:xfrm>
            <a:off x="20456695" y="29042052"/>
            <a:ext cx="56778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6000"/>
              <a:t>+</a:t>
            </a:r>
            <a:endParaRPr lang="ko-KR" altLang="en-US" sz="6000"/>
          </a:p>
        </p:txBody>
      </p:sp>
      <p:sp>
        <p:nvSpPr>
          <p:cNvPr id="21" name="TextBox 20"/>
          <p:cNvSpPr txBox="1"/>
          <p:nvPr/>
        </p:nvSpPr>
        <p:spPr>
          <a:xfrm>
            <a:off x="426642" y="29026709"/>
            <a:ext cx="56778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6000"/>
              <a:t>+</a:t>
            </a:r>
            <a:endParaRPr lang="ko-KR" altLang="en-US" sz="6000"/>
          </a:p>
        </p:txBody>
      </p:sp>
      <p:sp>
        <p:nvSpPr>
          <p:cNvPr id="19" name="TextBox 18"/>
          <p:cNvSpPr txBox="1"/>
          <p:nvPr/>
        </p:nvSpPr>
        <p:spPr>
          <a:xfrm>
            <a:off x="11092078" y="7692570"/>
            <a:ext cx="993240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>
                <a:latin typeface="+mn-ea"/>
              </a:rPr>
              <a:t> </a:t>
            </a:r>
            <a:r>
              <a:rPr lang="ko-KR" altLang="en-US" sz="3600" smtClean="0">
                <a:latin typeface="+mn-ea"/>
              </a:rPr>
              <a:t>졸업논문신청서에 넣을 패널사진은 이 파워포인트를 스크린 상에서 캡쳐하여 아래와 같은 사진을 붙여 넣으면 됩니다</a:t>
            </a:r>
            <a:r>
              <a:rPr lang="en-US" altLang="ko-KR" sz="3600" smtClean="0">
                <a:latin typeface="+mn-ea"/>
              </a:rPr>
              <a:t>. </a:t>
            </a:r>
          </a:p>
          <a:p>
            <a:r>
              <a:rPr lang="en-US" altLang="ko-KR" sz="3600">
                <a:latin typeface="+mn-ea"/>
              </a:rPr>
              <a:t> </a:t>
            </a:r>
            <a:r>
              <a:rPr lang="ko-KR" altLang="en-US" sz="3600" smtClean="0">
                <a:latin typeface="+mn-ea"/>
              </a:rPr>
              <a:t>원래는 발표전시를 해야하나</a:t>
            </a:r>
            <a:r>
              <a:rPr lang="en-US" altLang="ko-KR" sz="3600" smtClean="0">
                <a:latin typeface="+mn-ea"/>
              </a:rPr>
              <a:t>, </a:t>
            </a:r>
            <a:r>
              <a:rPr lang="ko-KR" altLang="en-US" sz="3600" smtClean="0">
                <a:latin typeface="+mn-ea"/>
              </a:rPr>
              <a:t>코로나로 인해 패널 파일만 만들면 됩니다</a:t>
            </a:r>
            <a:r>
              <a:rPr lang="en-US" altLang="ko-KR" sz="3600" smtClean="0">
                <a:latin typeface="+mn-ea"/>
              </a:rPr>
              <a:t>. </a:t>
            </a:r>
            <a:r>
              <a:rPr lang="ko-KR" altLang="en-US" sz="3600" smtClean="0">
                <a:latin typeface="+mn-ea"/>
              </a:rPr>
              <a:t> </a:t>
            </a:r>
            <a:endParaRPr lang="en-US" altLang="ko-KR" sz="3600" smtClean="0">
              <a:latin typeface="+mn-ea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10960137" y="17861448"/>
            <a:ext cx="10690225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altLang="ko-KR" sz="3600">
                <a:solidFill>
                  <a:prstClr val="black"/>
                </a:solidFill>
                <a:latin typeface="맑은 고딕" panose="020B0503020000020004" pitchFamily="50" charset="-127"/>
              </a:rPr>
              <a:t> </a:t>
            </a:r>
            <a:r>
              <a:rPr lang="ko-KR" altLang="en-US" sz="3600">
                <a:solidFill>
                  <a:prstClr val="black"/>
                </a:solidFill>
                <a:latin typeface="맑은 고딕" panose="020B0503020000020004" pitchFamily="50" charset="-127"/>
              </a:rPr>
              <a:t>이번에 졸업하는 학생이 팀원에서 혼자인경우 혼자 이름만 적으면 됩니다</a:t>
            </a:r>
            <a:r>
              <a:rPr lang="en-US" altLang="ko-KR" sz="3600">
                <a:solidFill>
                  <a:prstClr val="black"/>
                </a:solidFill>
                <a:latin typeface="맑은 고딕" panose="020B0503020000020004" pitchFamily="50" charset="-127"/>
              </a:rPr>
              <a:t>.</a:t>
            </a:r>
          </a:p>
          <a:p>
            <a:pPr lvl="0"/>
            <a:r>
              <a:rPr lang="ko-KR" altLang="en-US" sz="3600">
                <a:solidFill>
                  <a:prstClr val="black"/>
                </a:solidFill>
                <a:latin typeface="맑은 고딕" panose="020B0503020000020004" pitchFamily="50" charset="-127"/>
              </a:rPr>
              <a:t>예를들면 </a:t>
            </a:r>
            <a:r>
              <a:rPr lang="en-US" altLang="ko-KR" sz="3600">
                <a:solidFill>
                  <a:prstClr val="black"/>
                </a:solidFill>
                <a:latin typeface="맑은 고딕" panose="020B0503020000020004" pitchFamily="50" charset="-127"/>
              </a:rPr>
              <a:t>12</a:t>
            </a:r>
            <a:r>
              <a:rPr lang="ko-KR" altLang="en-US" sz="3600">
                <a:solidFill>
                  <a:prstClr val="black"/>
                </a:solidFill>
                <a:latin typeface="맑은 고딕" panose="020B0503020000020004" pitchFamily="50" charset="-127"/>
              </a:rPr>
              <a:t>조</a:t>
            </a:r>
            <a:r>
              <a:rPr lang="en-US" altLang="ko-KR" sz="3600">
                <a:solidFill>
                  <a:prstClr val="black"/>
                </a:solidFill>
                <a:latin typeface="맑은 고딕" panose="020B0503020000020004" pitchFamily="50" charset="-127"/>
              </a:rPr>
              <a:t>:</a:t>
            </a:r>
            <a:r>
              <a:rPr lang="ko-KR" altLang="en-US" sz="3600">
                <a:solidFill>
                  <a:prstClr val="black"/>
                </a:solidFill>
                <a:latin typeface="맑은 고딕" panose="020B0503020000020004" pitchFamily="50" charset="-127"/>
              </a:rPr>
              <a:t>김수찬 </a:t>
            </a:r>
            <a:r>
              <a:rPr lang="ko-KR" altLang="en-US" sz="3600" smtClean="0">
                <a:solidFill>
                  <a:prstClr val="black"/>
                </a:solidFill>
                <a:latin typeface="맑은 고딕" panose="020B0503020000020004" pitchFamily="50" charset="-127"/>
              </a:rPr>
              <a:t>이렇게만 </a:t>
            </a:r>
            <a:r>
              <a:rPr lang="ko-KR" altLang="en-US" sz="3600">
                <a:solidFill>
                  <a:prstClr val="black"/>
                </a:solidFill>
                <a:latin typeface="맑은 고딕" panose="020B0503020000020004" pitchFamily="50" charset="-127"/>
              </a:rPr>
              <a:t>적으면 됩니다</a:t>
            </a:r>
            <a:r>
              <a:rPr lang="en-US" altLang="ko-KR" sz="3600">
                <a:solidFill>
                  <a:prstClr val="black"/>
                </a:solidFill>
                <a:latin typeface="맑은 고딕" panose="020B0503020000020004" pitchFamily="50" charset="-127"/>
              </a:rPr>
              <a:t>. </a:t>
            </a:r>
            <a:r>
              <a:rPr lang="ko-KR" altLang="en-US" sz="3600">
                <a:solidFill>
                  <a:prstClr val="black"/>
                </a:solidFill>
                <a:latin typeface="맑은 고딕" panose="020B0503020000020004" pitchFamily="50" charset="-127"/>
              </a:rPr>
              <a:t> </a:t>
            </a:r>
            <a:endParaRPr lang="en-US" altLang="ko-KR" sz="3600">
              <a:solidFill>
                <a:prstClr val="black"/>
              </a:solidFill>
              <a:latin typeface="맑은 고딕" panose="020B0503020000020004" pitchFamily="50" charset="-127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10996610" y="22688877"/>
            <a:ext cx="10690225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altLang="ko-KR" sz="3600">
                <a:solidFill>
                  <a:prstClr val="black"/>
                </a:solidFill>
                <a:latin typeface="맑은 고딕" panose="020B0503020000020004" pitchFamily="50" charset="-127"/>
              </a:rPr>
              <a:t> </a:t>
            </a:r>
            <a:r>
              <a:rPr lang="ko-KR" altLang="en-US" sz="3600" smtClean="0">
                <a:solidFill>
                  <a:prstClr val="black"/>
                </a:solidFill>
                <a:latin typeface="맑은 고딕" panose="020B0503020000020004" pitchFamily="50" charset="-127"/>
              </a:rPr>
              <a:t>이종합설계를 지금 수강하는 중인데</a:t>
            </a:r>
            <a:r>
              <a:rPr lang="en-US" altLang="ko-KR" sz="3600" smtClean="0">
                <a:solidFill>
                  <a:prstClr val="black"/>
                </a:solidFill>
                <a:latin typeface="맑은 고딕" panose="020B0503020000020004" pitchFamily="50" charset="-127"/>
              </a:rPr>
              <a:t>, </a:t>
            </a:r>
            <a:r>
              <a:rPr lang="ko-KR" altLang="en-US" sz="3600" smtClean="0">
                <a:solidFill>
                  <a:prstClr val="black"/>
                </a:solidFill>
                <a:latin typeface="맑은 고딕" panose="020B0503020000020004" pitchFamily="50" charset="-127"/>
              </a:rPr>
              <a:t>이번학기를 마지막으로 졸업하는 학생은 이 서류를 작성하여 졸업논문신청서에 넣어야 합니다</a:t>
            </a:r>
            <a:r>
              <a:rPr lang="en-US" altLang="ko-KR" sz="3600" smtClean="0">
                <a:solidFill>
                  <a:prstClr val="black"/>
                </a:solidFill>
                <a:latin typeface="맑은 고딕" panose="020B0503020000020004" pitchFamily="50" charset="-127"/>
              </a:rPr>
              <a:t>. </a:t>
            </a:r>
          </a:p>
          <a:p>
            <a:pPr lvl="0"/>
            <a:r>
              <a:rPr lang="en-US" altLang="ko-KR" sz="3600">
                <a:solidFill>
                  <a:prstClr val="black"/>
                </a:solidFill>
                <a:latin typeface="맑은 고딕" panose="020B0503020000020004" pitchFamily="50" charset="-127"/>
              </a:rPr>
              <a:t> </a:t>
            </a:r>
            <a:r>
              <a:rPr lang="ko-KR" altLang="en-US" sz="3600" smtClean="0">
                <a:solidFill>
                  <a:prstClr val="black"/>
                </a:solidFill>
                <a:latin typeface="맑은 고딕" panose="020B0503020000020004" pitchFamily="50" charset="-127"/>
              </a:rPr>
              <a:t>이번학기를 마지막으로 졸업하는 학생이 아니면 이 서류를 작성할 필요가 없습니다</a:t>
            </a:r>
            <a:r>
              <a:rPr lang="en-US" altLang="ko-KR" sz="3600" smtClean="0">
                <a:solidFill>
                  <a:prstClr val="black"/>
                </a:solidFill>
                <a:latin typeface="맑은 고딕" panose="020B0503020000020004" pitchFamily="50" charset="-127"/>
              </a:rPr>
              <a:t>.</a:t>
            </a:r>
            <a:endParaRPr lang="en-US" altLang="ko-KR" sz="3600">
              <a:solidFill>
                <a:prstClr val="black"/>
              </a:solidFill>
              <a:latin typeface="맑은 고딕" panose="020B0503020000020004" pitchFamily="50" charset="-127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11092078" y="16773361"/>
            <a:ext cx="69461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4000" smtClean="0">
                <a:solidFill>
                  <a:prstClr val="black"/>
                </a:solidFill>
                <a:latin typeface="맑은 고딕" panose="020B0503020000020004" pitchFamily="50" charset="-127"/>
              </a:rPr>
              <a:t>그림</a:t>
            </a:r>
            <a:r>
              <a:rPr lang="en-US" altLang="ko-KR" sz="4000" smtClean="0">
                <a:solidFill>
                  <a:prstClr val="black"/>
                </a:solidFill>
                <a:latin typeface="맑은 고딕" panose="020B0503020000020004" pitchFamily="50" charset="-127"/>
              </a:rPr>
              <a:t>1. </a:t>
            </a:r>
            <a:r>
              <a:rPr lang="ko-KR" altLang="en-US" sz="4000" smtClean="0">
                <a:solidFill>
                  <a:prstClr val="black"/>
                </a:solidFill>
                <a:latin typeface="맑은 고딕" panose="020B0503020000020004" pitchFamily="50" charset="-127"/>
              </a:rPr>
              <a:t>이 패널을 캡쳐한 사진</a:t>
            </a:r>
            <a:endParaRPr lang="ko-KR" altLang="en-US"/>
          </a:p>
        </p:txBody>
      </p:sp>
      <p:pic>
        <p:nvPicPr>
          <p:cNvPr id="27" name="그림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05067" y="10915492"/>
            <a:ext cx="4034934" cy="5698078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4297105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273</TotalTime>
  <Words>236</Words>
  <Application>Microsoft Office PowerPoint</Application>
  <PresentationFormat>사용자 지정</PresentationFormat>
  <Paragraphs>32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IT</dc:creator>
  <cp:lastModifiedBy>IT</cp:lastModifiedBy>
  <cp:revision>79</cp:revision>
  <dcterms:created xsi:type="dcterms:W3CDTF">2019-10-23T07:14:38Z</dcterms:created>
  <dcterms:modified xsi:type="dcterms:W3CDTF">2021-05-11T11:14:28Z</dcterms:modified>
</cp:coreProperties>
</file>